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0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098E-CACE-47B6-8407-FC57F3270E7A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1A9C-13C0-4EE9-B4EF-88753DC00A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97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098E-CACE-47B6-8407-FC57F3270E7A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1A9C-13C0-4EE9-B4EF-88753DC00A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35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098E-CACE-47B6-8407-FC57F3270E7A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1A9C-13C0-4EE9-B4EF-88753DC00A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06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098E-CACE-47B6-8407-FC57F3270E7A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1A9C-13C0-4EE9-B4EF-88753DC00A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450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098E-CACE-47B6-8407-FC57F3270E7A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1A9C-13C0-4EE9-B4EF-88753DC00A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06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098E-CACE-47B6-8407-FC57F3270E7A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1A9C-13C0-4EE9-B4EF-88753DC00A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93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098E-CACE-47B6-8407-FC57F3270E7A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1A9C-13C0-4EE9-B4EF-88753DC00A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75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098E-CACE-47B6-8407-FC57F3270E7A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1A9C-13C0-4EE9-B4EF-88753DC00A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012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098E-CACE-47B6-8407-FC57F3270E7A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1A9C-13C0-4EE9-B4EF-88753DC00A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098E-CACE-47B6-8407-FC57F3270E7A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1A9C-13C0-4EE9-B4EF-88753DC00A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778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098E-CACE-47B6-8407-FC57F3270E7A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1A9C-13C0-4EE9-B4EF-88753DC00A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95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9098E-CACE-47B6-8407-FC57F3270E7A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11A9C-13C0-4EE9-B4EF-88753DC00A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71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Bode Plot &amp; Root locus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40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4733" y="213378"/>
            <a:ext cx="4826991" cy="6787833"/>
          </a:xfrm>
        </p:spPr>
      </p:pic>
    </p:spTree>
    <p:extLst>
      <p:ext uri="{BB962C8B-B14F-4D97-AF65-F5344CB8AC3E}">
        <p14:creationId xmlns:p14="http://schemas.microsoft.com/office/powerpoint/2010/main" xmlns="" val="322795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0419" y="283335"/>
            <a:ext cx="4240971" cy="5893628"/>
          </a:xfrm>
        </p:spPr>
      </p:pic>
    </p:spTree>
    <p:extLst>
      <p:ext uri="{BB962C8B-B14F-4D97-AF65-F5344CB8AC3E}">
        <p14:creationId xmlns:p14="http://schemas.microsoft.com/office/powerpoint/2010/main" xmlns="" val="344066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4648" y="743800"/>
            <a:ext cx="7035810" cy="4974420"/>
          </a:xfrm>
        </p:spPr>
      </p:pic>
    </p:spTree>
    <p:extLst>
      <p:ext uri="{BB962C8B-B14F-4D97-AF65-F5344CB8AC3E}">
        <p14:creationId xmlns:p14="http://schemas.microsoft.com/office/powerpoint/2010/main" xmlns="" val="205791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737" y="579549"/>
            <a:ext cx="7916971" cy="5597414"/>
          </a:xfrm>
        </p:spPr>
      </p:pic>
    </p:spTree>
    <p:extLst>
      <p:ext uri="{BB962C8B-B14F-4D97-AF65-F5344CB8AC3E}">
        <p14:creationId xmlns:p14="http://schemas.microsoft.com/office/powerpoint/2010/main" xmlns="" val="182760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737" y="631065"/>
            <a:ext cx="7844107" cy="5545898"/>
          </a:xfrm>
        </p:spPr>
      </p:pic>
    </p:spTree>
    <p:extLst>
      <p:ext uri="{BB962C8B-B14F-4D97-AF65-F5344CB8AC3E}">
        <p14:creationId xmlns:p14="http://schemas.microsoft.com/office/powerpoint/2010/main" xmlns="" val="193903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Custom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Bode Plot &amp; Root locus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Bode Plot &amp; Root locus</dc:title>
  <dc:creator>Prof.Archana Shirbhate</dc:creator>
  <cp:lastModifiedBy>ADMIN</cp:lastModifiedBy>
  <cp:revision>1</cp:revision>
  <dcterms:created xsi:type="dcterms:W3CDTF">2018-07-16T10:05:17Z</dcterms:created>
  <dcterms:modified xsi:type="dcterms:W3CDTF">2018-07-24T10:16:06Z</dcterms:modified>
</cp:coreProperties>
</file>